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721"/>
    <a:srgbClr val="4D7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40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L. Browning" userId="aa32dd76-d095-4f7c-ab83-e674fb590cec" providerId="ADAL" clId="{9D48F13F-F287-A846-ABCC-A371D53DDE0A}"/>
    <pc:docChg chg="custSel modSld">
      <pc:chgData name="Andrea L. Browning" userId="aa32dd76-d095-4f7c-ab83-e674fb590cec" providerId="ADAL" clId="{9D48F13F-F287-A846-ABCC-A371D53DDE0A}" dt="2021-04-06T15:57:04.282" v="7" actId="1076"/>
      <pc:docMkLst>
        <pc:docMk/>
      </pc:docMkLst>
      <pc:sldChg chg="addSp delSp modSp">
        <pc:chgData name="Andrea L. Browning" userId="aa32dd76-d095-4f7c-ab83-e674fb590cec" providerId="ADAL" clId="{9D48F13F-F287-A846-ABCC-A371D53DDE0A}" dt="2021-04-06T15:57:04.282" v="7" actId="1076"/>
        <pc:sldMkLst>
          <pc:docMk/>
          <pc:sldMk cId="3867501343" sldId="256"/>
        </pc:sldMkLst>
        <pc:picChg chg="del">
          <ac:chgData name="Andrea L. Browning" userId="aa32dd76-d095-4f7c-ab83-e674fb590cec" providerId="ADAL" clId="{9D48F13F-F287-A846-ABCC-A371D53DDE0A}" dt="2021-04-06T15:56:36.237" v="0" actId="478"/>
          <ac:picMkLst>
            <pc:docMk/>
            <pc:sldMk cId="3867501343" sldId="256"/>
            <ac:picMk id="5" creationId="{96F809EF-EDEF-4AA7-AC20-E471D988FEF2}"/>
          </ac:picMkLst>
        </pc:picChg>
        <pc:picChg chg="add mod">
          <ac:chgData name="Andrea L. Browning" userId="aa32dd76-d095-4f7c-ab83-e674fb590cec" providerId="ADAL" clId="{9D48F13F-F287-A846-ABCC-A371D53DDE0A}" dt="2021-04-06T15:57:04.282" v="7" actId="1076"/>
          <ac:picMkLst>
            <pc:docMk/>
            <pc:sldMk cId="3867501343" sldId="256"/>
            <ac:picMk id="6" creationId="{AC36EB52-E8DF-0142-B0C3-B6EEA66CB1F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E549-BE38-426D-B6C5-79630D43D7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B7BB2C-1139-4FC7-AA03-CFCB7084A7B6}">
      <dgm:prSet phldrT="[Text]"/>
      <dgm:spPr/>
      <dgm:t>
        <a:bodyPr/>
        <a:lstStyle/>
        <a:p>
          <a:r>
            <a:rPr lang="en-CA" dirty="0"/>
            <a:t>Case Study: Emma </a:t>
          </a:r>
          <a:r>
            <a:rPr lang="en-CA" dirty="0" err="1"/>
            <a:t>Stracener</a:t>
          </a:r>
          <a:endParaRPr lang="en-US" dirty="0"/>
        </a:p>
      </dgm:t>
    </dgm:pt>
    <dgm:pt modelId="{07C33105-FDFA-4F5F-AC9F-08DC181E539D}" type="parTrans" cxnId="{5F81B41C-BB56-4D0A-B6BA-C0FE852C95C1}">
      <dgm:prSet/>
      <dgm:spPr/>
      <dgm:t>
        <a:bodyPr/>
        <a:lstStyle/>
        <a:p>
          <a:endParaRPr lang="en-US"/>
        </a:p>
      </dgm:t>
    </dgm:pt>
    <dgm:pt modelId="{0A43A842-4DF1-4054-9600-F70222BE908C}" type="sibTrans" cxnId="{5F81B41C-BB56-4D0A-B6BA-C0FE852C95C1}">
      <dgm:prSet/>
      <dgm:spPr/>
      <dgm:t>
        <a:bodyPr/>
        <a:lstStyle/>
        <a:p>
          <a:endParaRPr lang="en-US"/>
        </a:p>
      </dgm:t>
    </dgm:pt>
    <dgm:pt modelId="{B9D8615A-D92E-45DD-A747-19D9C9DDDD84}">
      <dgm:prSet phldrT="[Text]"/>
      <dgm:spPr>
        <a:solidFill>
          <a:srgbClr val="F6B721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Concept 1</a:t>
          </a:r>
        </a:p>
      </dgm:t>
    </dgm:pt>
    <dgm:pt modelId="{59109189-3E4C-493A-BEDE-C8ADD23824E6}" type="parTrans" cxnId="{255BC0CC-BD3A-4985-8DFB-0B90A3A400DF}">
      <dgm:prSet/>
      <dgm:spPr/>
      <dgm:t>
        <a:bodyPr/>
        <a:lstStyle/>
        <a:p>
          <a:endParaRPr lang="en-US"/>
        </a:p>
      </dgm:t>
    </dgm:pt>
    <dgm:pt modelId="{A9E06FA1-6986-4747-A51F-60B8E8976D11}" type="sibTrans" cxnId="{255BC0CC-BD3A-4985-8DFB-0B90A3A400DF}">
      <dgm:prSet/>
      <dgm:spPr/>
      <dgm:t>
        <a:bodyPr/>
        <a:lstStyle/>
        <a:p>
          <a:endParaRPr lang="en-US"/>
        </a:p>
      </dgm:t>
    </dgm:pt>
    <dgm:pt modelId="{64DEDFC5-B0B8-437A-A868-3122C1E23702}">
      <dgm:prSet phldrT="[Text]"/>
      <dgm:spPr>
        <a:solidFill>
          <a:srgbClr val="F6B721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Concept 3</a:t>
          </a:r>
        </a:p>
      </dgm:t>
    </dgm:pt>
    <dgm:pt modelId="{F8256DF8-C2FD-4B79-B311-CD3734053F4D}" type="parTrans" cxnId="{F164C5EF-D887-4B0E-AB7C-C3A1B890539C}">
      <dgm:prSet/>
      <dgm:spPr/>
      <dgm:t>
        <a:bodyPr/>
        <a:lstStyle/>
        <a:p>
          <a:endParaRPr lang="en-US"/>
        </a:p>
      </dgm:t>
    </dgm:pt>
    <dgm:pt modelId="{1BACC710-A6BA-42C4-970A-0B5C1D8B6B93}" type="sibTrans" cxnId="{F164C5EF-D887-4B0E-AB7C-C3A1B890539C}">
      <dgm:prSet/>
      <dgm:spPr/>
      <dgm:t>
        <a:bodyPr/>
        <a:lstStyle/>
        <a:p>
          <a:endParaRPr lang="en-US"/>
        </a:p>
      </dgm:t>
    </dgm:pt>
    <dgm:pt modelId="{1C8FC15E-D382-4BB0-84CD-C8D145E8DF38}">
      <dgm:prSet phldrT="[Text]"/>
      <dgm:spPr>
        <a:solidFill>
          <a:srgbClr val="F6B721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Concept 4</a:t>
          </a:r>
        </a:p>
      </dgm:t>
    </dgm:pt>
    <dgm:pt modelId="{BBA4B190-3A34-4343-B04B-3E68DA081D90}" type="parTrans" cxnId="{078AAB4A-F140-4DF5-874A-80FBE6F4796A}">
      <dgm:prSet/>
      <dgm:spPr/>
      <dgm:t>
        <a:bodyPr/>
        <a:lstStyle/>
        <a:p>
          <a:endParaRPr lang="en-US"/>
        </a:p>
      </dgm:t>
    </dgm:pt>
    <dgm:pt modelId="{5F8259C9-B9B4-4EEC-9B1C-41D08A865509}" type="sibTrans" cxnId="{078AAB4A-F140-4DF5-874A-80FBE6F4796A}">
      <dgm:prSet/>
      <dgm:spPr/>
      <dgm:t>
        <a:bodyPr/>
        <a:lstStyle/>
        <a:p>
          <a:endParaRPr lang="en-US"/>
        </a:p>
      </dgm:t>
    </dgm:pt>
    <dgm:pt modelId="{F632B28F-FB2E-49F4-A09F-7AF8D984183D}">
      <dgm:prSet phldrT="[Text]"/>
      <dgm:spPr>
        <a:solidFill>
          <a:srgbClr val="F6B721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Concept 5</a:t>
          </a:r>
        </a:p>
      </dgm:t>
    </dgm:pt>
    <dgm:pt modelId="{D0EF0410-E75E-4A5B-A3F5-06D03DEC763F}" type="parTrans" cxnId="{BCAF67F7-9A56-4BEA-9BE2-D7E18D674D22}">
      <dgm:prSet/>
      <dgm:spPr/>
      <dgm:t>
        <a:bodyPr/>
        <a:lstStyle/>
        <a:p>
          <a:endParaRPr lang="en-US"/>
        </a:p>
      </dgm:t>
    </dgm:pt>
    <dgm:pt modelId="{3A6FC349-05CD-4C6A-93B4-A6047FB309A9}" type="sibTrans" cxnId="{BCAF67F7-9A56-4BEA-9BE2-D7E18D674D22}">
      <dgm:prSet/>
      <dgm:spPr/>
      <dgm:t>
        <a:bodyPr/>
        <a:lstStyle/>
        <a:p>
          <a:endParaRPr lang="en-US"/>
        </a:p>
      </dgm:t>
    </dgm:pt>
    <dgm:pt modelId="{BED267A7-7926-44B7-B8C0-F0599D3F8CF1}">
      <dgm:prSet phldrT="[Text]"/>
      <dgm:spPr>
        <a:solidFill>
          <a:srgbClr val="F6B721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Concept 2</a:t>
          </a:r>
        </a:p>
      </dgm:t>
    </dgm:pt>
    <dgm:pt modelId="{28E7DF8A-7DD4-4B4F-B43C-0B80BDCF67B1}" type="parTrans" cxnId="{B43E8766-33EB-4F6A-A2E2-1A56F288F519}">
      <dgm:prSet/>
      <dgm:spPr/>
      <dgm:t>
        <a:bodyPr/>
        <a:lstStyle/>
        <a:p>
          <a:endParaRPr lang="en-US"/>
        </a:p>
      </dgm:t>
    </dgm:pt>
    <dgm:pt modelId="{C012B1C3-381C-4C24-B46B-3A9EBF70B513}" type="sibTrans" cxnId="{B43E8766-33EB-4F6A-A2E2-1A56F288F519}">
      <dgm:prSet/>
      <dgm:spPr/>
      <dgm:t>
        <a:bodyPr/>
        <a:lstStyle/>
        <a:p>
          <a:endParaRPr lang="en-US"/>
        </a:p>
      </dgm:t>
    </dgm:pt>
    <dgm:pt modelId="{B4B3B61B-9C9F-4D6A-B2F1-C74C8EA70301}" type="pres">
      <dgm:prSet presAssocID="{4394E549-BE38-426D-B6C5-79630D43D76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947F8A-CE1A-49E0-A094-4AA952EE64E3}" type="pres">
      <dgm:prSet presAssocID="{1BB7BB2C-1139-4FC7-AA03-CFCB7084A7B6}" presName="centerShape" presStyleLbl="node0" presStyleIdx="0" presStyleCnt="1" custScaleX="153452"/>
      <dgm:spPr/>
    </dgm:pt>
    <dgm:pt modelId="{21399DE2-2CA5-4F17-881C-401F0EB7A512}" type="pres">
      <dgm:prSet presAssocID="{59109189-3E4C-493A-BEDE-C8ADD23824E6}" presName="Name9" presStyleLbl="parChTrans1D2" presStyleIdx="0" presStyleCnt="5"/>
      <dgm:spPr/>
    </dgm:pt>
    <dgm:pt modelId="{A1BA340F-D085-4AE0-A419-6B7B5788232E}" type="pres">
      <dgm:prSet presAssocID="{59109189-3E4C-493A-BEDE-C8ADD23824E6}" presName="connTx" presStyleLbl="parChTrans1D2" presStyleIdx="0" presStyleCnt="5"/>
      <dgm:spPr/>
    </dgm:pt>
    <dgm:pt modelId="{F9E0EAA4-BCD7-4AC2-9930-D4B1202C2D5B}" type="pres">
      <dgm:prSet presAssocID="{B9D8615A-D92E-45DD-A747-19D9C9DDDD84}" presName="node" presStyleLbl="node1" presStyleIdx="0" presStyleCnt="5">
        <dgm:presLayoutVars>
          <dgm:bulletEnabled val="1"/>
        </dgm:presLayoutVars>
      </dgm:prSet>
      <dgm:spPr/>
    </dgm:pt>
    <dgm:pt modelId="{722A5FAB-CC56-47AE-8192-96AF68897898}" type="pres">
      <dgm:prSet presAssocID="{28E7DF8A-7DD4-4B4F-B43C-0B80BDCF67B1}" presName="Name9" presStyleLbl="parChTrans1D2" presStyleIdx="1" presStyleCnt="5"/>
      <dgm:spPr/>
    </dgm:pt>
    <dgm:pt modelId="{F46DB606-4600-4824-AB0F-E10550DD3BC5}" type="pres">
      <dgm:prSet presAssocID="{28E7DF8A-7DD4-4B4F-B43C-0B80BDCF67B1}" presName="connTx" presStyleLbl="parChTrans1D2" presStyleIdx="1" presStyleCnt="5"/>
      <dgm:spPr/>
    </dgm:pt>
    <dgm:pt modelId="{FAD17FA9-13D3-45C7-92AA-6ED4228EDA75}" type="pres">
      <dgm:prSet presAssocID="{BED267A7-7926-44B7-B8C0-F0599D3F8CF1}" presName="node" presStyleLbl="node1" presStyleIdx="1" presStyleCnt="5" custRadScaleRad="151171" custRadScaleInc="-4330">
        <dgm:presLayoutVars>
          <dgm:bulletEnabled val="1"/>
        </dgm:presLayoutVars>
      </dgm:prSet>
      <dgm:spPr/>
    </dgm:pt>
    <dgm:pt modelId="{3921DBED-F278-442D-9409-E8C7902BC389}" type="pres">
      <dgm:prSet presAssocID="{F8256DF8-C2FD-4B79-B311-CD3734053F4D}" presName="Name9" presStyleLbl="parChTrans1D2" presStyleIdx="2" presStyleCnt="5"/>
      <dgm:spPr/>
    </dgm:pt>
    <dgm:pt modelId="{18672D39-2499-415F-8F77-B185BD3C308C}" type="pres">
      <dgm:prSet presAssocID="{F8256DF8-C2FD-4B79-B311-CD3734053F4D}" presName="connTx" presStyleLbl="parChTrans1D2" presStyleIdx="2" presStyleCnt="5"/>
      <dgm:spPr/>
    </dgm:pt>
    <dgm:pt modelId="{37B947E2-BFB9-443E-9FE0-169EF99B9EDA}" type="pres">
      <dgm:prSet presAssocID="{64DEDFC5-B0B8-437A-A868-3122C1E23702}" presName="node" presStyleLbl="node1" presStyleIdx="2" presStyleCnt="5" custRadScaleRad="139283" custRadScaleInc="-55359">
        <dgm:presLayoutVars>
          <dgm:bulletEnabled val="1"/>
        </dgm:presLayoutVars>
      </dgm:prSet>
      <dgm:spPr/>
    </dgm:pt>
    <dgm:pt modelId="{03CA4308-A321-4793-A35C-63FF21FEE8DF}" type="pres">
      <dgm:prSet presAssocID="{BBA4B190-3A34-4343-B04B-3E68DA081D90}" presName="Name9" presStyleLbl="parChTrans1D2" presStyleIdx="3" presStyleCnt="5"/>
      <dgm:spPr/>
    </dgm:pt>
    <dgm:pt modelId="{747EB2D4-CFCE-4D86-9DFC-27D8B64790C1}" type="pres">
      <dgm:prSet presAssocID="{BBA4B190-3A34-4343-B04B-3E68DA081D90}" presName="connTx" presStyleLbl="parChTrans1D2" presStyleIdx="3" presStyleCnt="5"/>
      <dgm:spPr/>
    </dgm:pt>
    <dgm:pt modelId="{B806EA05-5F76-44ED-87B9-8439B1BB3846}" type="pres">
      <dgm:prSet presAssocID="{1C8FC15E-D382-4BB0-84CD-C8D145E8DF38}" presName="node" presStyleLbl="node1" presStyleIdx="3" presStyleCnt="5" custRadScaleRad="141305" custRadScaleInc="57550">
        <dgm:presLayoutVars>
          <dgm:bulletEnabled val="1"/>
        </dgm:presLayoutVars>
      </dgm:prSet>
      <dgm:spPr/>
    </dgm:pt>
    <dgm:pt modelId="{A4D2ECA8-C2AD-4E85-9B85-97FB887CAD32}" type="pres">
      <dgm:prSet presAssocID="{D0EF0410-E75E-4A5B-A3F5-06D03DEC763F}" presName="Name9" presStyleLbl="parChTrans1D2" presStyleIdx="4" presStyleCnt="5"/>
      <dgm:spPr/>
    </dgm:pt>
    <dgm:pt modelId="{E0BB82DE-244E-4975-9842-9485581C9594}" type="pres">
      <dgm:prSet presAssocID="{D0EF0410-E75E-4A5B-A3F5-06D03DEC763F}" presName="connTx" presStyleLbl="parChTrans1D2" presStyleIdx="4" presStyleCnt="5"/>
      <dgm:spPr/>
    </dgm:pt>
    <dgm:pt modelId="{E812F322-037D-40AE-BC36-F3570240ECAA}" type="pres">
      <dgm:prSet presAssocID="{F632B28F-FB2E-49F4-A09F-7AF8D984183D}" presName="node" presStyleLbl="node1" presStyleIdx="4" presStyleCnt="5" custRadScaleRad="149682" custRadScaleInc="4893">
        <dgm:presLayoutVars>
          <dgm:bulletEnabled val="1"/>
        </dgm:presLayoutVars>
      </dgm:prSet>
      <dgm:spPr/>
    </dgm:pt>
  </dgm:ptLst>
  <dgm:cxnLst>
    <dgm:cxn modelId="{5F81B41C-BB56-4D0A-B6BA-C0FE852C95C1}" srcId="{4394E549-BE38-426D-B6C5-79630D43D765}" destId="{1BB7BB2C-1139-4FC7-AA03-CFCB7084A7B6}" srcOrd="0" destOrd="0" parTransId="{07C33105-FDFA-4F5F-AC9F-08DC181E539D}" sibTransId="{0A43A842-4DF1-4054-9600-F70222BE908C}"/>
    <dgm:cxn modelId="{078AAB4A-F140-4DF5-874A-80FBE6F4796A}" srcId="{1BB7BB2C-1139-4FC7-AA03-CFCB7084A7B6}" destId="{1C8FC15E-D382-4BB0-84CD-C8D145E8DF38}" srcOrd="3" destOrd="0" parTransId="{BBA4B190-3A34-4343-B04B-3E68DA081D90}" sibTransId="{5F8259C9-B9B4-4EEC-9B1C-41D08A865509}"/>
    <dgm:cxn modelId="{4BA8134F-D29C-4C65-A37F-9BB5DB5D7E08}" type="presOf" srcId="{BBA4B190-3A34-4343-B04B-3E68DA081D90}" destId="{03CA4308-A321-4793-A35C-63FF21FEE8DF}" srcOrd="0" destOrd="0" presId="urn:microsoft.com/office/officeart/2005/8/layout/radial1"/>
    <dgm:cxn modelId="{1CA99D50-CADD-4663-BCF0-640A4084A8D9}" type="presOf" srcId="{BED267A7-7926-44B7-B8C0-F0599D3F8CF1}" destId="{FAD17FA9-13D3-45C7-92AA-6ED4228EDA75}" srcOrd="0" destOrd="0" presId="urn:microsoft.com/office/officeart/2005/8/layout/radial1"/>
    <dgm:cxn modelId="{B43E8766-33EB-4F6A-A2E2-1A56F288F519}" srcId="{1BB7BB2C-1139-4FC7-AA03-CFCB7084A7B6}" destId="{BED267A7-7926-44B7-B8C0-F0599D3F8CF1}" srcOrd="1" destOrd="0" parTransId="{28E7DF8A-7DD4-4B4F-B43C-0B80BDCF67B1}" sibTransId="{C012B1C3-381C-4C24-B46B-3A9EBF70B513}"/>
    <dgm:cxn modelId="{B1F4F16F-43D1-4CAF-8BC1-EEAA1EC2AA6F}" type="presOf" srcId="{59109189-3E4C-493A-BEDE-C8ADD23824E6}" destId="{21399DE2-2CA5-4F17-881C-401F0EB7A512}" srcOrd="0" destOrd="0" presId="urn:microsoft.com/office/officeart/2005/8/layout/radial1"/>
    <dgm:cxn modelId="{1ED66A72-59DB-4212-9775-92D7FF92207B}" type="presOf" srcId="{28E7DF8A-7DD4-4B4F-B43C-0B80BDCF67B1}" destId="{F46DB606-4600-4824-AB0F-E10550DD3BC5}" srcOrd="1" destOrd="0" presId="urn:microsoft.com/office/officeart/2005/8/layout/radial1"/>
    <dgm:cxn modelId="{2062AE73-104B-41DE-978A-597E0BDB0196}" type="presOf" srcId="{D0EF0410-E75E-4A5B-A3F5-06D03DEC763F}" destId="{A4D2ECA8-C2AD-4E85-9B85-97FB887CAD32}" srcOrd="0" destOrd="0" presId="urn:microsoft.com/office/officeart/2005/8/layout/radial1"/>
    <dgm:cxn modelId="{CEA7639B-D053-4C7B-A59F-910CBAF8DC1F}" type="presOf" srcId="{1C8FC15E-D382-4BB0-84CD-C8D145E8DF38}" destId="{B806EA05-5F76-44ED-87B9-8439B1BB3846}" srcOrd="0" destOrd="0" presId="urn:microsoft.com/office/officeart/2005/8/layout/radial1"/>
    <dgm:cxn modelId="{F81C289E-8951-40FD-9544-A6EBF229590B}" type="presOf" srcId="{F632B28F-FB2E-49F4-A09F-7AF8D984183D}" destId="{E812F322-037D-40AE-BC36-F3570240ECAA}" srcOrd="0" destOrd="0" presId="urn:microsoft.com/office/officeart/2005/8/layout/radial1"/>
    <dgm:cxn modelId="{5EF39BA2-BC76-436B-8D76-B9EB3CB351E3}" type="presOf" srcId="{28E7DF8A-7DD4-4B4F-B43C-0B80BDCF67B1}" destId="{722A5FAB-CC56-47AE-8192-96AF68897898}" srcOrd="0" destOrd="0" presId="urn:microsoft.com/office/officeart/2005/8/layout/radial1"/>
    <dgm:cxn modelId="{22B063A4-9582-4FF3-B1D9-BBB524E12E6C}" type="presOf" srcId="{D0EF0410-E75E-4A5B-A3F5-06D03DEC763F}" destId="{E0BB82DE-244E-4975-9842-9485581C9594}" srcOrd="1" destOrd="0" presId="urn:microsoft.com/office/officeart/2005/8/layout/radial1"/>
    <dgm:cxn modelId="{271D37B2-42B8-4A39-BD21-AD4649A61798}" type="presOf" srcId="{4394E549-BE38-426D-B6C5-79630D43D765}" destId="{B4B3B61B-9C9F-4D6A-B2F1-C74C8EA70301}" srcOrd="0" destOrd="0" presId="urn:microsoft.com/office/officeart/2005/8/layout/radial1"/>
    <dgm:cxn modelId="{6CB4B9B7-BF81-4416-8CDC-C939C7107930}" type="presOf" srcId="{B9D8615A-D92E-45DD-A747-19D9C9DDDD84}" destId="{F9E0EAA4-BCD7-4AC2-9930-D4B1202C2D5B}" srcOrd="0" destOrd="0" presId="urn:microsoft.com/office/officeart/2005/8/layout/radial1"/>
    <dgm:cxn modelId="{15D6BDBB-B0C5-4318-BC68-30479AA0952A}" type="presOf" srcId="{1BB7BB2C-1139-4FC7-AA03-CFCB7084A7B6}" destId="{B3947F8A-CE1A-49E0-A094-4AA952EE64E3}" srcOrd="0" destOrd="0" presId="urn:microsoft.com/office/officeart/2005/8/layout/radial1"/>
    <dgm:cxn modelId="{22316DBC-08D6-43C8-B1E7-0DDA46DABB67}" type="presOf" srcId="{F8256DF8-C2FD-4B79-B311-CD3734053F4D}" destId="{18672D39-2499-415F-8F77-B185BD3C308C}" srcOrd="1" destOrd="0" presId="urn:microsoft.com/office/officeart/2005/8/layout/radial1"/>
    <dgm:cxn modelId="{255BC0CC-BD3A-4985-8DFB-0B90A3A400DF}" srcId="{1BB7BB2C-1139-4FC7-AA03-CFCB7084A7B6}" destId="{B9D8615A-D92E-45DD-A747-19D9C9DDDD84}" srcOrd="0" destOrd="0" parTransId="{59109189-3E4C-493A-BEDE-C8ADD23824E6}" sibTransId="{A9E06FA1-6986-4747-A51F-60B8E8976D11}"/>
    <dgm:cxn modelId="{BAC625CE-BC7A-46DD-B159-6B149D84DD43}" type="presOf" srcId="{59109189-3E4C-493A-BEDE-C8ADD23824E6}" destId="{A1BA340F-D085-4AE0-A419-6B7B5788232E}" srcOrd="1" destOrd="0" presId="urn:microsoft.com/office/officeart/2005/8/layout/radial1"/>
    <dgm:cxn modelId="{DCE940D6-23D3-4306-A5A2-7FC7CF1EA518}" type="presOf" srcId="{F8256DF8-C2FD-4B79-B311-CD3734053F4D}" destId="{3921DBED-F278-442D-9409-E8C7902BC389}" srcOrd="0" destOrd="0" presId="urn:microsoft.com/office/officeart/2005/8/layout/radial1"/>
    <dgm:cxn modelId="{3E1A54E6-33A5-454D-B547-C465F0B4C3DF}" type="presOf" srcId="{BBA4B190-3A34-4343-B04B-3E68DA081D90}" destId="{747EB2D4-CFCE-4D86-9DFC-27D8B64790C1}" srcOrd="1" destOrd="0" presId="urn:microsoft.com/office/officeart/2005/8/layout/radial1"/>
    <dgm:cxn modelId="{48DFD1EC-CD86-4595-8494-AC483E5243E4}" type="presOf" srcId="{64DEDFC5-B0B8-437A-A868-3122C1E23702}" destId="{37B947E2-BFB9-443E-9FE0-169EF99B9EDA}" srcOrd="0" destOrd="0" presId="urn:microsoft.com/office/officeart/2005/8/layout/radial1"/>
    <dgm:cxn modelId="{F164C5EF-D887-4B0E-AB7C-C3A1B890539C}" srcId="{1BB7BB2C-1139-4FC7-AA03-CFCB7084A7B6}" destId="{64DEDFC5-B0B8-437A-A868-3122C1E23702}" srcOrd="2" destOrd="0" parTransId="{F8256DF8-C2FD-4B79-B311-CD3734053F4D}" sibTransId="{1BACC710-A6BA-42C4-970A-0B5C1D8B6B93}"/>
    <dgm:cxn modelId="{BCAF67F7-9A56-4BEA-9BE2-D7E18D674D22}" srcId="{1BB7BB2C-1139-4FC7-AA03-CFCB7084A7B6}" destId="{F632B28F-FB2E-49F4-A09F-7AF8D984183D}" srcOrd="4" destOrd="0" parTransId="{D0EF0410-E75E-4A5B-A3F5-06D03DEC763F}" sibTransId="{3A6FC349-05CD-4C6A-93B4-A6047FB309A9}"/>
    <dgm:cxn modelId="{B2930099-94EA-4DC7-AF39-CDACE619C35F}" type="presParOf" srcId="{B4B3B61B-9C9F-4D6A-B2F1-C74C8EA70301}" destId="{B3947F8A-CE1A-49E0-A094-4AA952EE64E3}" srcOrd="0" destOrd="0" presId="urn:microsoft.com/office/officeart/2005/8/layout/radial1"/>
    <dgm:cxn modelId="{C5D9010D-AC5D-429A-8DC0-23E120E229EA}" type="presParOf" srcId="{B4B3B61B-9C9F-4D6A-B2F1-C74C8EA70301}" destId="{21399DE2-2CA5-4F17-881C-401F0EB7A512}" srcOrd="1" destOrd="0" presId="urn:microsoft.com/office/officeart/2005/8/layout/radial1"/>
    <dgm:cxn modelId="{0858B7B6-0045-479B-87D3-3BD1291DCB7F}" type="presParOf" srcId="{21399DE2-2CA5-4F17-881C-401F0EB7A512}" destId="{A1BA340F-D085-4AE0-A419-6B7B5788232E}" srcOrd="0" destOrd="0" presId="urn:microsoft.com/office/officeart/2005/8/layout/radial1"/>
    <dgm:cxn modelId="{D07C5CE4-F25F-457B-B540-53F7EE4E9A1E}" type="presParOf" srcId="{B4B3B61B-9C9F-4D6A-B2F1-C74C8EA70301}" destId="{F9E0EAA4-BCD7-4AC2-9930-D4B1202C2D5B}" srcOrd="2" destOrd="0" presId="urn:microsoft.com/office/officeart/2005/8/layout/radial1"/>
    <dgm:cxn modelId="{554B96FC-7C14-45C5-9BD7-98B54D5C6300}" type="presParOf" srcId="{B4B3B61B-9C9F-4D6A-B2F1-C74C8EA70301}" destId="{722A5FAB-CC56-47AE-8192-96AF68897898}" srcOrd="3" destOrd="0" presId="urn:microsoft.com/office/officeart/2005/8/layout/radial1"/>
    <dgm:cxn modelId="{DEF17DD2-B66E-445E-AC82-B25A5476E024}" type="presParOf" srcId="{722A5FAB-CC56-47AE-8192-96AF68897898}" destId="{F46DB606-4600-4824-AB0F-E10550DD3BC5}" srcOrd="0" destOrd="0" presId="urn:microsoft.com/office/officeart/2005/8/layout/radial1"/>
    <dgm:cxn modelId="{4F25AC88-E413-4ED3-92B3-FD2898F9FD1B}" type="presParOf" srcId="{B4B3B61B-9C9F-4D6A-B2F1-C74C8EA70301}" destId="{FAD17FA9-13D3-45C7-92AA-6ED4228EDA75}" srcOrd="4" destOrd="0" presId="urn:microsoft.com/office/officeart/2005/8/layout/radial1"/>
    <dgm:cxn modelId="{9621F64E-DA3F-4698-AAF2-50354225F063}" type="presParOf" srcId="{B4B3B61B-9C9F-4D6A-B2F1-C74C8EA70301}" destId="{3921DBED-F278-442D-9409-E8C7902BC389}" srcOrd="5" destOrd="0" presId="urn:microsoft.com/office/officeart/2005/8/layout/radial1"/>
    <dgm:cxn modelId="{4DA939FF-C8DF-4268-8A08-CF890629E2F7}" type="presParOf" srcId="{3921DBED-F278-442D-9409-E8C7902BC389}" destId="{18672D39-2499-415F-8F77-B185BD3C308C}" srcOrd="0" destOrd="0" presId="urn:microsoft.com/office/officeart/2005/8/layout/radial1"/>
    <dgm:cxn modelId="{B90621ED-D69C-4D65-B75F-0E161768C32C}" type="presParOf" srcId="{B4B3B61B-9C9F-4D6A-B2F1-C74C8EA70301}" destId="{37B947E2-BFB9-443E-9FE0-169EF99B9EDA}" srcOrd="6" destOrd="0" presId="urn:microsoft.com/office/officeart/2005/8/layout/radial1"/>
    <dgm:cxn modelId="{455A3F35-E014-4C66-B27D-36F383B59E9E}" type="presParOf" srcId="{B4B3B61B-9C9F-4D6A-B2F1-C74C8EA70301}" destId="{03CA4308-A321-4793-A35C-63FF21FEE8DF}" srcOrd="7" destOrd="0" presId="urn:microsoft.com/office/officeart/2005/8/layout/radial1"/>
    <dgm:cxn modelId="{40F668F2-0D13-4D71-8210-21FD53850B28}" type="presParOf" srcId="{03CA4308-A321-4793-A35C-63FF21FEE8DF}" destId="{747EB2D4-CFCE-4D86-9DFC-27D8B64790C1}" srcOrd="0" destOrd="0" presId="urn:microsoft.com/office/officeart/2005/8/layout/radial1"/>
    <dgm:cxn modelId="{2CBCA5B1-BB65-4D27-AED0-8465047A3248}" type="presParOf" srcId="{B4B3B61B-9C9F-4D6A-B2F1-C74C8EA70301}" destId="{B806EA05-5F76-44ED-87B9-8439B1BB3846}" srcOrd="8" destOrd="0" presId="urn:microsoft.com/office/officeart/2005/8/layout/radial1"/>
    <dgm:cxn modelId="{FCB8C98D-61AB-4BAA-8FE7-147AB3E3DCB2}" type="presParOf" srcId="{B4B3B61B-9C9F-4D6A-B2F1-C74C8EA70301}" destId="{A4D2ECA8-C2AD-4E85-9B85-97FB887CAD32}" srcOrd="9" destOrd="0" presId="urn:microsoft.com/office/officeart/2005/8/layout/radial1"/>
    <dgm:cxn modelId="{ADC28771-6887-4A1A-B813-3CE610D41803}" type="presParOf" srcId="{A4D2ECA8-C2AD-4E85-9B85-97FB887CAD32}" destId="{E0BB82DE-244E-4975-9842-9485581C9594}" srcOrd="0" destOrd="0" presId="urn:microsoft.com/office/officeart/2005/8/layout/radial1"/>
    <dgm:cxn modelId="{CF5D26A4-80B9-4534-8697-6CA7F534B7E9}" type="presParOf" srcId="{B4B3B61B-9C9F-4D6A-B2F1-C74C8EA70301}" destId="{E812F322-037D-40AE-BC36-F3570240ECA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47F8A-CE1A-49E0-A094-4AA952EE64E3}">
      <dsp:nvSpPr>
        <dsp:cNvPr id="0" name=""/>
        <dsp:cNvSpPr/>
      </dsp:nvSpPr>
      <dsp:spPr>
        <a:xfrm>
          <a:off x="3695240" y="2463039"/>
          <a:ext cx="2872635" cy="18720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Case Study: Emma </a:t>
          </a:r>
          <a:r>
            <a:rPr lang="en-CA" sz="2900" kern="1200" dirty="0" err="1"/>
            <a:t>Stracener</a:t>
          </a:r>
          <a:endParaRPr lang="en-US" sz="2900" kern="1200" dirty="0"/>
        </a:p>
      </dsp:txBody>
      <dsp:txXfrm>
        <a:off x="4115928" y="2737188"/>
        <a:ext cx="2031259" cy="1323711"/>
      </dsp:txXfrm>
    </dsp:sp>
    <dsp:sp modelId="{21399DE2-2CA5-4F17-881C-401F0EB7A512}">
      <dsp:nvSpPr>
        <dsp:cNvPr id="0" name=""/>
        <dsp:cNvSpPr/>
      </dsp:nvSpPr>
      <dsp:spPr>
        <a:xfrm rot="16200000">
          <a:off x="4848793" y="2163859"/>
          <a:ext cx="565528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565528" y="1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17419" y="2166137"/>
        <a:ext cx="28276" cy="28276"/>
      </dsp:txXfrm>
    </dsp:sp>
    <dsp:sp modelId="{F9E0EAA4-BCD7-4AC2-9930-D4B1202C2D5B}">
      <dsp:nvSpPr>
        <dsp:cNvPr id="0" name=""/>
        <dsp:cNvSpPr/>
      </dsp:nvSpPr>
      <dsp:spPr>
        <a:xfrm>
          <a:off x="4195553" y="25502"/>
          <a:ext cx="1872009" cy="1872009"/>
        </a:xfrm>
        <a:prstGeom prst="ellipse">
          <a:avLst/>
        </a:prstGeom>
        <a:solidFill>
          <a:srgbClr val="F6B7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Concept 1</a:t>
          </a:r>
        </a:p>
      </dsp:txBody>
      <dsp:txXfrm>
        <a:off x="4469702" y="299651"/>
        <a:ext cx="1323711" cy="1323711"/>
      </dsp:txXfrm>
    </dsp:sp>
    <dsp:sp modelId="{722A5FAB-CC56-47AE-8192-96AF68897898}">
      <dsp:nvSpPr>
        <dsp:cNvPr id="0" name=""/>
        <dsp:cNvSpPr/>
      </dsp:nvSpPr>
      <dsp:spPr>
        <a:xfrm rot="20426472">
          <a:off x="6351948" y="2698492"/>
          <a:ext cx="1410537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1410537" y="1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21953" y="2679644"/>
        <a:ext cx="70526" cy="70526"/>
      </dsp:txXfrm>
    </dsp:sp>
    <dsp:sp modelId="{FAD17FA9-13D3-45C7-92AA-6ED4228EDA75}">
      <dsp:nvSpPr>
        <dsp:cNvPr id="0" name=""/>
        <dsp:cNvSpPr/>
      </dsp:nvSpPr>
      <dsp:spPr>
        <a:xfrm>
          <a:off x="7667781" y="1229447"/>
          <a:ext cx="1872009" cy="1872009"/>
        </a:xfrm>
        <a:prstGeom prst="ellipse">
          <a:avLst/>
        </a:prstGeom>
        <a:solidFill>
          <a:srgbClr val="F6B7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Concept 2</a:t>
          </a:r>
        </a:p>
      </dsp:txBody>
      <dsp:txXfrm>
        <a:off x="7941930" y="1503596"/>
        <a:ext cx="1323711" cy="1323711"/>
      </dsp:txXfrm>
    </dsp:sp>
    <dsp:sp modelId="{3921DBED-F278-442D-9409-E8C7902BC389}">
      <dsp:nvSpPr>
        <dsp:cNvPr id="0" name=""/>
        <dsp:cNvSpPr/>
      </dsp:nvSpPr>
      <dsp:spPr>
        <a:xfrm rot="2044246">
          <a:off x="6020381" y="4408443"/>
          <a:ext cx="1255931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1255931" y="1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6948" y="4393461"/>
        <a:ext cx="62796" cy="62796"/>
      </dsp:txXfrm>
    </dsp:sp>
    <dsp:sp modelId="{37B947E2-BFB9-443E-9FE0-169EF99B9EDA}">
      <dsp:nvSpPr>
        <dsp:cNvPr id="0" name=""/>
        <dsp:cNvSpPr/>
      </dsp:nvSpPr>
      <dsp:spPr>
        <a:xfrm>
          <a:off x="7007851" y="4365016"/>
          <a:ext cx="1872009" cy="1872009"/>
        </a:xfrm>
        <a:prstGeom prst="ellipse">
          <a:avLst/>
        </a:prstGeom>
        <a:solidFill>
          <a:srgbClr val="F6B7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Concept 3</a:t>
          </a:r>
        </a:p>
      </dsp:txBody>
      <dsp:txXfrm>
        <a:off x="7282000" y="4639165"/>
        <a:ext cx="1323711" cy="1323711"/>
      </dsp:txXfrm>
    </dsp:sp>
    <dsp:sp modelId="{03CA4308-A321-4793-A35C-63FF21FEE8DF}">
      <dsp:nvSpPr>
        <dsp:cNvPr id="0" name=""/>
        <dsp:cNvSpPr/>
      </dsp:nvSpPr>
      <dsp:spPr>
        <a:xfrm rot="8803080">
          <a:off x="2928181" y="4403001"/>
          <a:ext cx="1297886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1297886" y="1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44678" y="4386970"/>
        <a:ext cx="64894" cy="64894"/>
      </dsp:txXfrm>
    </dsp:sp>
    <dsp:sp modelId="{B806EA05-5F76-44ED-87B9-8439B1BB3846}">
      <dsp:nvSpPr>
        <dsp:cNvPr id="0" name=""/>
        <dsp:cNvSpPr/>
      </dsp:nvSpPr>
      <dsp:spPr>
        <a:xfrm>
          <a:off x="1316136" y="4353168"/>
          <a:ext cx="1872009" cy="1872009"/>
        </a:xfrm>
        <a:prstGeom prst="ellipse">
          <a:avLst/>
        </a:prstGeom>
        <a:solidFill>
          <a:srgbClr val="F6B7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Concept 4</a:t>
          </a:r>
        </a:p>
      </dsp:txBody>
      <dsp:txXfrm>
        <a:off x="1590285" y="4627317"/>
        <a:ext cx="1323711" cy="1323711"/>
      </dsp:txXfrm>
    </dsp:sp>
    <dsp:sp modelId="{A4D2ECA8-C2AD-4E85-9B85-97FB887CAD32}">
      <dsp:nvSpPr>
        <dsp:cNvPr id="0" name=""/>
        <dsp:cNvSpPr/>
      </dsp:nvSpPr>
      <dsp:spPr>
        <a:xfrm rot="11985689">
          <a:off x="2538237" y="2698117"/>
          <a:ext cx="1376002" cy="32832"/>
        </a:xfrm>
        <a:custGeom>
          <a:avLst/>
          <a:gdLst/>
          <a:ahLst/>
          <a:cxnLst/>
          <a:rect l="0" t="0" r="0" b="0"/>
          <a:pathLst>
            <a:path>
              <a:moveTo>
                <a:pt x="0" y="16416"/>
              </a:moveTo>
              <a:lnTo>
                <a:pt x="1376002" y="164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91838" y="2680133"/>
        <a:ext cx="68800" cy="68800"/>
      </dsp:txXfrm>
    </dsp:sp>
    <dsp:sp modelId="{E812F322-037D-40AE-BC36-F3570240ECAA}">
      <dsp:nvSpPr>
        <dsp:cNvPr id="0" name=""/>
        <dsp:cNvSpPr/>
      </dsp:nvSpPr>
      <dsp:spPr>
        <a:xfrm>
          <a:off x="761868" y="1229444"/>
          <a:ext cx="1872009" cy="1872009"/>
        </a:xfrm>
        <a:prstGeom prst="ellipse">
          <a:avLst/>
        </a:prstGeom>
        <a:solidFill>
          <a:srgbClr val="F6B72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/>
              </a:solidFill>
            </a:rPr>
            <a:t>Concept 5</a:t>
          </a:r>
        </a:p>
      </dsp:txBody>
      <dsp:txXfrm>
        <a:off x="1036017" y="1503593"/>
        <a:ext cx="1323711" cy="1323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21AB8-474B-409F-B8B8-13618A460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58EE3-4147-4B86-B29E-3147E56B9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49AF-679A-41E2-B388-9825BAA6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34A01-27D6-4BD4-8A53-FA5919CD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DCD3-3D7F-4F86-937F-F96654AA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2EC27-C4E0-41BE-907F-826EE064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C9CB0-BD25-496A-A37B-085FBA883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FE3C8-F5F5-4D43-A7F6-D40A3A68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FC924-8E9F-44B0-919C-6E70A5E8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7E03D-CCF6-402E-9503-8F714D6B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4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14B662-984D-4049-BEF8-13BE7BE9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A62CB-6D58-44D4-92A7-CC3A5E28A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F8480-4CDA-480E-99AC-54E480E3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8FB34-7688-4803-9F7A-5D48EBE0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037A7-E7DA-4863-A081-47C1A3EE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31C2-C396-4C60-AEB3-984D8279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94B8-B999-440E-BE67-BA4A0BEE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1EF0-1D31-45C8-8303-FB701BD6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CCE9-68D3-4910-B8AE-8EEF9F03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20535-D08B-4973-825B-A12A3A7C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6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52FE-C749-4D52-B9A8-05F762C6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3542D-B737-4CC2-8BE7-6043A1059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23258-FE3A-4097-8B2B-6130E884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5417A-2687-4D0D-A40C-FCC227712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7686E-ED03-4978-A21D-12BE7F54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6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B5C6-C3C1-42F0-AF68-4293291FE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019D-FAB5-4353-9AAE-BA27E6761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7B63E-3F8A-437C-B7B2-83122C50D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A5130-972D-4937-87E9-3C9F3A9D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F6134-6E41-454B-8D11-47E30D41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ABC6E-18B9-48E7-953D-6C92FBB4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9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C89F-EF06-47E0-82DB-81C164D8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8A0DA-FBE1-429F-B34A-012E89E34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B690D-932A-4A7D-B14D-E6DD70D94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16183-6C15-436B-8F07-267084806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4D3A4-92B1-42BA-8E81-269C300DD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84500-AEC5-44AE-9DB4-708546423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3194F-77DA-41FD-B3DB-848F840C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6BCC4-7F1F-41B1-A5C9-889C4DC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567E-8F48-4D5A-8F3E-CB50EAC0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C485C-736F-4290-A239-A3ADC5043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27E3C8-B0C3-4304-9B55-20901042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66A92-7314-4ED3-B9C5-9C5CBFE6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9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218AD-4EBE-439C-8D55-82DFFBCC1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88A3C-D790-4C29-84C0-E78E1CD7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AC7C4-F293-48DC-BCE1-2813B61B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7362-04BA-43E9-AEDC-8EDEAEC1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A3F9-07E7-4FAD-8A97-CDEECAA3F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EFC77-36EE-455A-8252-34D7A15C1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2E08C-DD25-402E-80AE-0E44F06F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2E687-F416-48B2-9D81-BC34E8A6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11D4D-B0A1-4262-92C5-DFCC6556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DD4B-ECC0-43B0-94D5-0E94BCCB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5C0A3-AA30-4E8F-A695-0CC378785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5D022-491A-4F6A-9097-95C4E8340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F42F8-9F9C-48D5-801E-6D8AE1F7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92D71-44AC-4B51-B9A8-DE3A6612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E44D0-2636-48D7-A062-AD568CFA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8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3D39B-FEF5-41E3-85EA-81DE74507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C38A-D4F0-49F0-B2F6-A9AB6B893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0BD35-8245-468E-89C0-A25AED06C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91B9-88B5-46CD-9BF9-FC30C0CF551F}" type="datetimeFigureOut">
              <a:rPr lang="en-US" smtClean="0"/>
              <a:t>4/6/21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47F3-FE28-4ACD-83BC-05EE65F3C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75F14-DB4E-4DBF-92E4-AC6A49801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7BC6-847F-4474-80DD-5EB0BD36A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tif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7FED5C2-B261-4D2E-9D49-A4C18D235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5391766"/>
              </p:ext>
            </p:extLst>
          </p:nvPr>
        </p:nvGraphicFramePr>
        <p:xfrm>
          <a:off x="1624084" y="327546"/>
          <a:ext cx="10263116" cy="633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C36EB52-E8DF-0142-B0C3-B6EEA66CB1F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65760"/>
            <a:ext cx="1353820" cy="6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0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84CCAAB2D8B94C9E80AEE0F968D4E3" ma:contentTypeVersion="10" ma:contentTypeDescription="Create a new document." ma:contentTypeScope="" ma:versionID="76677f95f6cae12a8f1b890adfadd4ec">
  <xsd:schema xmlns:xsd="http://www.w3.org/2001/XMLSchema" xmlns:xs="http://www.w3.org/2001/XMLSchema" xmlns:p="http://schemas.microsoft.com/office/2006/metadata/properties" xmlns:ns2="115335aa-b14d-43fc-bc3f-f6c2eb8e2e98" targetNamespace="http://schemas.microsoft.com/office/2006/metadata/properties" ma:root="true" ma:fieldsID="9e21250f81745ff3407500b7bbc9a029" ns2:_="">
    <xsd:import namespace="115335aa-b14d-43fc-bc3f-f6c2eb8e2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335aa-b14d-43fc-bc3f-f6c2eb8e2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F27493-B976-4E09-9C21-5B356ED1EA0E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115335aa-b14d-43fc-bc3f-f6c2eb8e2e98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B0D243D-204A-4192-8290-6536E300C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5335aa-b14d-43fc-bc3f-f6c2eb8e2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294041-A047-4C2B-8D9E-3FFEACC5B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</dc:creator>
  <cp:lastModifiedBy>Andrea L. Browning</cp:lastModifiedBy>
  <cp:revision>4</cp:revision>
  <dcterms:created xsi:type="dcterms:W3CDTF">2019-09-03T14:47:17Z</dcterms:created>
  <dcterms:modified xsi:type="dcterms:W3CDTF">2021-04-06T15:57:07Z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0x010100FB84CCAAB2D8B94C9E80AEE0F968D4E3</vt:lpwstr>
  </property>
  <property fmtid="{D5CDD505-2E9C-101B-9397-08002B2CF9AE}" pid="3" name="Order">
    <vt:r8>100</vt:r8>
  </property>
</Properties>
</file>